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0" r:id="rId2"/>
  </p:sldIdLst>
  <p:sldSz cx="6858000" cy="9906000" type="A4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20" autoAdjust="0"/>
  </p:normalViewPr>
  <p:slideViewPr>
    <p:cSldViewPr snapToGrid="0">
      <p:cViewPr varScale="1">
        <p:scale>
          <a:sx n="72" d="100"/>
          <a:sy n="72" d="100"/>
        </p:scale>
        <p:origin x="2790" y="7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081" cy="51320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020564" y="0"/>
            <a:ext cx="3077080" cy="51320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72D98397-3B61-4AF3-A3A6-345D4CA26C86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10096" y="4926081"/>
            <a:ext cx="5679108" cy="4028797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721412"/>
            <a:ext cx="3077081" cy="51320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020564" y="9721412"/>
            <a:ext cx="3077080" cy="51320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94392EAF-8D70-446B-8D5F-B475E7B31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240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392EAF-8D70-446B-8D5F-B475E7B31FE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761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267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25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650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83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29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84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88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509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117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589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499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013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2C4FAB2F-91B9-4872-ADB8-A2FAF2325D9F}"/>
              </a:ext>
            </a:extLst>
          </p:cNvPr>
          <p:cNvSpPr txBox="1"/>
          <p:nvPr/>
        </p:nvSpPr>
        <p:spPr>
          <a:xfrm>
            <a:off x="841013" y="347954"/>
            <a:ext cx="5175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latin typeface="Arial Black" panose="020B0A04020102020204" pitchFamily="34" charset="0"/>
                <a:cs typeface="Arial" panose="020B0604020202020204" pitchFamily="34" charset="0"/>
              </a:rPr>
              <a:t>FOTODOKUMENTACE VRTNÉHO JÁDRA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E96ECC02-4A0E-40A5-A1CE-C162FB918148}"/>
              </a:ext>
            </a:extLst>
          </p:cNvPr>
          <p:cNvSpPr txBox="1"/>
          <p:nvPr/>
        </p:nvSpPr>
        <p:spPr>
          <a:xfrm>
            <a:off x="560136" y="1904489"/>
            <a:ext cx="70539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0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6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12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8 m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46F9F1-A7F2-43C7-9D13-24D3118DDBA2}"/>
              </a:ext>
            </a:extLst>
          </p:cNvPr>
          <p:cNvSpPr txBox="1"/>
          <p:nvPr/>
        </p:nvSpPr>
        <p:spPr>
          <a:xfrm>
            <a:off x="5627545" y="1904489"/>
            <a:ext cx="75274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4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7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9 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841E4F55-9551-C60C-956E-FB9201AB2010}"/>
              </a:ext>
            </a:extLst>
          </p:cNvPr>
          <p:cNvSpPr txBox="1"/>
          <p:nvPr/>
        </p:nvSpPr>
        <p:spPr>
          <a:xfrm>
            <a:off x="841013" y="717286"/>
            <a:ext cx="129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SO01 J4</a:t>
            </a: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E61E0075-5435-CDAA-C992-AB3686E96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838" y="1195045"/>
            <a:ext cx="4320000" cy="2220420"/>
          </a:xfrm>
          <a:prstGeom prst="rect">
            <a:avLst/>
          </a:prstGeom>
        </p:spPr>
      </p:pic>
      <p:pic>
        <p:nvPicPr>
          <p:cNvPr id="32" name="Obrázek 31">
            <a:extLst>
              <a:ext uri="{FF2B5EF4-FFF2-40B4-BE49-F238E27FC236}">
                <a16:creationId xmlns:a16="http://schemas.microsoft.com/office/drawing/2014/main" id="{E4F5A77E-FC32-FBC0-F8EC-7CFFC51AD17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271591" y="3413712"/>
            <a:ext cx="4320000" cy="1933260"/>
          </a:xfrm>
          <a:prstGeom prst="rect">
            <a:avLst/>
          </a:prstGeom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DE33E933-3A6F-981C-EC20-F6B43BD83C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354" y="5341619"/>
            <a:ext cx="4320000" cy="1856421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4A0FE81-1292-2957-840B-DD92221D58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2136" y="7313940"/>
            <a:ext cx="1888435" cy="230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9394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</TotalTime>
  <Words>22</Words>
  <Application>Microsoft Office PowerPoint</Application>
  <PresentationFormat>A4 (210 × 297 mm)</PresentationFormat>
  <Paragraphs>49</Paragraphs>
  <Slides>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Motiv Office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Jitka Pokorná</dc:creator>
  <cp:lastModifiedBy>GEOtest a.s.</cp:lastModifiedBy>
  <cp:revision>35</cp:revision>
  <cp:lastPrinted>2024-10-03T12:02:11Z</cp:lastPrinted>
  <dcterms:created xsi:type="dcterms:W3CDTF">2020-11-27T13:25:54Z</dcterms:created>
  <dcterms:modified xsi:type="dcterms:W3CDTF">2024-10-03T12:02:23Z</dcterms:modified>
</cp:coreProperties>
</file>